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5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0F5-1E46-4A5A-9FE5-C88C7009EDC3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04A2-D788-461C-B4C8-926F963EA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0F5-1E46-4A5A-9FE5-C88C7009EDC3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04A2-D788-461C-B4C8-926F963EA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0F5-1E46-4A5A-9FE5-C88C7009EDC3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04A2-D788-461C-B4C8-926F963EA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0F5-1E46-4A5A-9FE5-C88C7009EDC3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04A2-D788-461C-B4C8-926F963EA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0F5-1E46-4A5A-9FE5-C88C7009EDC3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04A2-D788-461C-B4C8-926F963EA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0F5-1E46-4A5A-9FE5-C88C7009EDC3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04A2-D788-461C-B4C8-926F963EA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0F5-1E46-4A5A-9FE5-C88C7009EDC3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04A2-D788-461C-B4C8-926F963EA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0F5-1E46-4A5A-9FE5-C88C7009EDC3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04A2-D788-461C-B4C8-926F963EA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0F5-1E46-4A5A-9FE5-C88C7009EDC3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04A2-D788-461C-B4C8-926F963EA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0F5-1E46-4A5A-9FE5-C88C7009EDC3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04A2-D788-461C-B4C8-926F963EA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0F5-1E46-4A5A-9FE5-C88C7009EDC3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04A2-D788-461C-B4C8-926F963EAB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30F5-1E46-4A5A-9FE5-C88C7009EDC3}" type="datetimeFigureOut">
              <a:rPr lang="en-US" smtClean="0"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04A2-D788-461C-B4C8-926F963EAB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FBI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srganti</dc:creator>
  <cp:lastModifiedBy>srganti</cp:lastModifiedBy>
  <cp:revision>1</cp:revision>
  <dcterms:created xsi:type="dcterms:W3CDTF">2011-12-02T14:21:15Z</dcterms:created>
  <dcterms:modified xsi:type="dcterms:W3CDTF">2011-12-02T14:29:06Z</dcterms:modified>
</cp:coreProperties>
</file>